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5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3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5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7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2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5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9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1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AF2C-E40B-4203-A4E7-7413A6BA684B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B268-352E-4F98-AC03-0A54C8B74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58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2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79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32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41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2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90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2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65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2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22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2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53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2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62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7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745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2016-11-01T08:18:57Z</dcterms:created>
  <dcterms:modified xsi:type="dcterms:W3CDTF">2016-11-01T08:19:04Z</dcterms:modified>
</cp:coreProperties>
</file>